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8" autoAdjust="0"/>
    <p:restoredTop sz="94660"/>
  </p:normalViewPr>
  <p:slideViewPr>
    <p:cSldViewPr snapToGrid="0">
      <p:cViewPr varScale="1">
        <p:scale>
          <a:sx n="71" d="100"/>
          <a:sy n="71" d="100"/>
        </p:scale>
        <p:origin x="6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101666-A311-4E4D-8D3A-7CDF6527A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7C67BF8-64E1-479A-B6CC-37AC82EE6B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F4917D-CC04-4D47-9FC8-C87B6A49A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7F2894-AF75-43A8-B15A-D398E494C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6F3864-B440-4C29-8D61-BF158A0E6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185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EFE65F-956B-4863-9EF5-608EFD359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23B2F75-4CE1-400E-8042-DFABF9323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A2FB17-BDF9-48E0-B5D0-A5A4280DC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663E59-2704-4D0D-AD08-F05318EC1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E3FE5B-A98C-498D-A30D-C48C5B707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0780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921AF79-821C-40BB-A181-41D7F98248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50C5C4-C617-470E-BBB0-555809D017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81EE3B-7DF5-427D-B45E-106AAC336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C83379-20BB-4CCB-A29C-532B16076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9C853C-73B1-4E93-A789-E0FF26573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665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EAA70-4ECE-4819-8566-8CE166A74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2E56A9-8C66-41C3-8EF8-BDA713C8E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C1E412-252C-4268-BD00-83EE25680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A0CEC9-5EB3-4B19-BE8B-B0E10704F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844653-5426-4F0B-BB45-4076EFFD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55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08BFEC-02C0-4815-B244-E20AD417D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9A8DC2-231B-4CE2-A813-EBBBCB9D8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FBC850-C2AA-4BFC-900A-817398E35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147F45-1CC2-4A6D-9C48-B3B6ACC46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7D9E70-C4E0-4B4F-A806-BAA1EAEAF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184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B9F3BD-3937-43B5-99A3-4C497F9D2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F025FB-045C-4D3E-A155-D7E46B24D7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44E730-D6BA-4EF2-B4E3-F7B980963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58DAEC-D376-40D1-9D76-1103619A8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6A5940-4E68-4ED1-AC6F-25131AE5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744165-824D-40B9-91AA-E12152434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529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CF5C93-41BC-4F1F-A218-FD6A9D269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5D10CC-706A-49E3-9546-B7934BA02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B18412-CE96-4842-A0A9-C887275D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18E97BC-61C2-478B-A2CA-EF21C680D5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8028B37-5E6A-43A9-BB1B-E7B2425A3F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5806CA5-C075-4A83-8BFD-0B2AAE1D2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8849932-5F3F-465E-B225-A42CC5439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98A378B-2C8B-4FC6-B8F0-DB8901F3A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745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DB5C6-02A3-4517-96FA-42C1F9227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366BF6-CD78-4049-A05C-94583146E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FAD7B52-F8F1-48DB-B633-343FD4B2F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EDE0C1-3810-421A-A9BA-529CE76A7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05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0CCB8D-3F56-4E08-A403-7E29FED13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0261145-618D-4AAB-9E45-FE7903D0C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DE2117-BCFF-49F4-B103-EAD20988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505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3180E1-B976-4A1F-9F47-49EF0B24D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F8903D-D01A-4DE7-B21E-0C207E29F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BA7A799-31E9-41D9-AE9D-A282B07E8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C9CDFC-8A50-456D-B992-43BC0709F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A874A1-81E6-45F4-9168-66D4DB315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D2CB96-752B-4513-A694-F46C6B595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732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6A7AA-0D1A-411A-9B90-2ECC448A6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5125B2F-C7FD-4775-84E5-CE2A2800F1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DBA771-39B3-472D-937C-D342EA3C39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70E6A3-0DAA-4BC7-9925-F27C686C2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B40647-6052-416B-A95B-0FF464466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CA9525-09AE-414B-B92E-22C398248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8552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36ABAC9-33B4-4699-84A1-D4466701C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752476-2B85-4CFD-BA07-D2A88E2BE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5A2309-4927-46D1-9F91-236E472C81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690A9-0D70-4C76-84B0-4583C2C2E4A5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EBA81E-F17A-4A23-B463-28A848920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73F0B3-BFDF-4FF4-AE3C-AF3BBDFAC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71715-51AD-4F2F-8C89-A636FD8C9A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681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B58F1EF-64FA-4692-A80E-0D2D6160A5BF}"/>
              </a:ext>
            </a:extLst>
          </p:cNvPr>
          <p:cNvSpPr/>
          <p:nvPr/>
        </p:nvSpPr>
        <p:spPr>
          <a:xfrm>
            <a:off x="4150595" y="2967335"/>
            <a:ext cx="38908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1" dirty="0">
                <a:ln w="22225">
                  <a:solidFill>
                    <a:schemeClr val="accent1"/>
                  </a:solidFill>
                  <a:prstDash val="solid"/>
                </a:ln>
                <a:solidFill>
                  <a:schemeClr val="accent1"/>
                </a:solidFill>
              </a:rPr>
              <a:t>궁수의 전설</a:t>
            </a:r>
            <a:endParaRPr lang="en-US" altLang="ko-KR" sz="5400" b="1" dirty="0">
              <a:ln w="22225">
                <a:solidFill>
                  <a:schemeClr val="accent1"/>
                </a:solidFill>
                <a:prstDash val="solid"/>
              </a:ln>
              <a:solidFill>
                <a:schemeClr val="accent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44974FD-97CA-4628-B2CD-0DE7046872C4}"/>
              </a:ext>
            </a:extLst>
          </p:cNvPr>
          <p:cNvSpPr/>
          <p:nvPr/>
        </p:nvSpPr>
        <p:spPr>
          <a:xfrm>
            <a:off x="8763012" y="5409320"/>
            <a:ext cx="245451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2018182030 </a:t>
            </a:r>
            <a:r>
              <a:rPr lang="ko-KR" alt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이주호</a:t>
            </a:r>
            <a:endParaRPr lang="en-US" altLang="ko-KR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80840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D0065F91-BA61-44B7-9E81-D5199C9F4542}"/>
              </a:ext>
            </a:extLst>
          </p:cNvPr>
          <p:cNvSpPr/>
          <p:nvPr/>
        </p:nvSpPr>
        <p:spPr>
          <a:xfrm>
            <a:off x="261100" y="320954"/>
            <a:ext cx="265489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개발 진척도</a:t>
            </a:r>
            <a:endParaRPr lang="en-US" altLang="ko-KR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C030280F-CAA1-4C9B-AFC2-1E87C822D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2006"/>
              </p:ext>
            </p:extLst>
          </p:nvPr>
        </p:nvGraphicFramePr>
        <p:xfrm>
          <a:off x="261100" y="1281548"/>
          <a:ext cx="11688221" cy="510062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440250">
                  <a:extLst>
                    <a:ext uri="{9D8B030D-6E8A-4147-A177-3AD203B41FA5}">
                      <a16:colId xmlns:a16="http://schemas.microsoft.com/office/drawing/2014/main" val="3661911683"/>
                    </a:ext>
                  </a:extLst>
                </a:gridCol>
                <a:gridCol w="4170556">
                  <a:extLst>
                    <a:ext uri="{9D8B030D-6E8A-4147-A177-3AD203B41FA5}">
                      <a16:colId xmlns:a16="http://schemas.microsoft.com/office/drawing/2014/main" val="2106130623"/>
                    </a:ext>
                  </a:extLst>
                </a:gridCol>
                <a:gridCol w="3836020">
                  <a:extLst>
                    <a:ext uri="{9D8B030D-6E8A-4147-A177-3AD203B41FA5}">
                      <a16:colId xmlns:a16="http://schemas.microsoft.com/office/drawing/2014/main" val="1147883853"/>
                    </a:ext>
                  </a:extLst>
                </a:gridCol>
                <a:gridCol w="2241395">
                  <a:extLst>
                    <a:ext uri="{9D8B030D-6E8A-4147-A177-3AD203B41FA5}">
                      <a16:colId xmlns:a16="http://schemas.microsoft.com/office/drawing/2014/main" val="3962673311"/>
                    </a:ext>
                  </a:extLst>
                </a:gridCol>
              </a:tblGrid>
              <a:tr h="57483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제안한 개발 범위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실제 개발 내용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진척도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7831120"/>
                  </a:ext>
                </a:extLst>
              </a:tr>
              <a:tr h="6584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조작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W,A,S,D</a:t>
                      </a:r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를 활용한 </a:t>
                      </a:r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8</a:t>
                      </a:r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방향 이동</a:t>
                      </a:r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마우스 포인터 방향으로 공격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기본 개발 범위의</a:t>
                      </a:r>
                      <a:endParaRPr lang="en-US" altLang="ko-KR" b="1" dirty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모든 내용 구현</a:t>
                      </a:r>
                      <a:endParaRPr lang="en-US" altLang="ko-KR" b="1" dirty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/>
                        <a:t>100%</a:t>
                      </a:r>
                      <a:endParaRPr lang="ko-KR" altLang="en-US" sz="3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6654773"/>
                  </a:ext>
                </a:extLst>
              </a:tr>
              <a:tr h="5748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몬스터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플레이어 추격</a:t>
                      </a:r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, 3</a:t>
                      </a:r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가지 종류 몬스터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플레이어 추격</a:t>
                      </a:r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, 2</a:t>
                      </a:r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종류의 기본 몬스터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/>
                        <a:t>75%</a:t>
                      </a:r>
                      <a:endParaRPr lang="ko-KR" altLang="en-US" sz="3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6538962"/>
                  </a:ext>
                </a:extLst>
              </a:tr>
              <a:tr h="6584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보스</a:t>
                      </a:r>
                      <a:endParaRPr lang="en-US" altLang="ko-KR" sz="2000" b="1" dirty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1</a:t>
                      </a:r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종 구현</a:t>
                      </a:r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일반 몬스터와 차별화된 패턴 보유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1</a:t>
                      </a:r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종 구현</a:t>
                      </a:r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, </a:t>
                      </a:r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작아지게 분열하는</a:t>
                      </a:r>
                      <a:endParaRPr lang="en-US" altLang="ko-KR" b="1" dirty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일반 몬스터와 차별성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/>
                        <a:t>100%</a:t>
                      </a:r>
                      <a:endParaRPr lang="ko-KR" altLang="en-US" sz="3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2980515"/>
                  </a:ext>
                </a:extLst>
              </a:tr>
              <a:tr h="6584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강화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낮은 확률로 대폭 강화</a:t>
                      </a:r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높은 확률로 소폭 강화</a:t>
                      </a:r>
                      <a:endParaRPr lang="en-US" altLang="ko-KR" b="1" dirty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개발 범위 내용 준수</a:t>
                      </a:r>
                      <a:endParaRPr lang="en-US" altLang="ko-KR" b="1" dirty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/>
                        <a:t>100%</a:t>
                      </a:r>
                      <a:endParaRPr lang="ko-KR" altLang="en-US" sz="3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7962901"/>
                  </a:ext>
                </a:extLst>
              </a:tr>
              <a:tr h="6584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장비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활 </a:t>
                      </a:r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1</a:t>
                      </a:r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가지 무기 사용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활 </a:t>
                      </a:r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1 </a:t>
                      </a:r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종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/>
                        <a:t>100%</a:t>
                      </a:r>
                      <a:endParaRPr lang="ko-KR" altLang="en-US" sz="3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7784676"/>
                  </a:ext>
                </a:extLst>
              </a:tr>
              <a:tr h="6584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스테이지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보스 스테이지를 포함한 </a:t>
                      </a:r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4</a:t>
                      </a:r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개의 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스테이지 </a:t>
                      </a:r>
                      <a:r>
                        <a:rPr lang="en-US" altLang="ko-KR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2</a:t>
                      </a:r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단계 구성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/>
                        <a:t>50%</a:t>
                      </a:r>
                      <a:endParaRPr lang="ko-KR" altLang="en-US" sz="3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6789209"/>
                  </a:ext>
                </a:extLst>
              </a:tr>
              <a:tr h="6584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타격과 </a:t>
                      </a:r>
                      <a:r>
                        <a:rPr lang="ko-KR" altLang="en-US" b="1" dirty="0" err="1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배경음</a:t>
                      </a:r>
                      <a:endParaRPr lang="ko-KR" altLang="en-US" b="1" dirty="0">
                        <a:latin typeface="HY중고딕" panose="02030600000101010101" pitchFamily="18" charset="-127"/>
                        <a:ea typeface="HY중고딕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HY중고딕" panose="02030600000101010101" pitchFamily="18" charset="-127"/>
                          <a:ea typeface="HY중고딕" panose="02030600000101010101" pitchFamily="18" charset="-127"/>
                        </a:rPr>
                        <a:t>모든 사운드 삽입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0" dirty="0"/>
                        <a:t>100%</a:t>
                      </a:r>
                      <a:endParaRPr lang="ko-KR" altLang="en-US" sz="3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9437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3340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1EE83A7-30CF-402E-B4A8-5EBA5DE8C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209" y="1094253"/>
            <a:ext cx="8705850" cy="1838325"/>
          </a:xfrm>
          <a:prstGeom prst="rect">
            <a:avLst/>
          </a:prstGeom>
        </p:spPr>
      </p:pic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C7E8C97D-9845-4C11-AE14-EE11FC0D1C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14406"/>
              </p:ext>
            </p:extLst>
          </p:nvPr>
        </p:nvGraphicFramePr>
        <p:xfrm>
          <a:off x="1171388" y="3538707"/>
          <a:ext cx="419847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9236">
                  <a:extLst>
                    <a:ext uri="{9D8B030D-6E8A-4147-A177-3AD203B41FA5}">
                      <a16:colId xmlns:a16="http://schemas.microsoft.com/office/drawing/2014/main" val="1481741726"/>
                    </a:ext>
                  </a:extLst>
                </a:gridCol>
                <a:gridCol w="2099236">
                  <a:extLst>
                    <a:ext uri="{9D8B030D-6E8A-4147-A177-3AD203B41FA5}">
                      <a16:colId xmlns:a16="http://schemas.microsoft.com/office/drawing/2014/main" val="1854118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커밋</a:t>
                      </a:r>
                      <a:r>
                        <a:rPr lang="ko-KR" altLang="en-US" dirty="0"/>
                        <a:t> 횟수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1625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9597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121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4683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2183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15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0764778"/>
                  </a:ext>
                </a:extLst>
              </a:tr>
            </a:tbl>
          </a:graphicData>
        </a:graphic>
      </p:graphicFrame>
      <p:graphicFrame>
        <p:nvGraphicFramePr>
          <p:cNvPr id="10" name="표 8">
            <a:extLst>
              <a:ext uri="{FF2B5EF4-FFF2-40B4-BE49-F238E27FC236}">
                <a16:creationId xmlns:a16="http://schemas.microsoft.com/office/drawing/2014/main" id="{D3D4A372-E6B1-4F90-AB8C-3EBF4AC98A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9551762"/>
              </p:ext>
            </p:extLst>
          </p:nvPr>
        </p:nvGraphicFramePr>
        <p:xfrm>
          <a:off x="6096000" y="3538707"/>
          <a:ext cx="419847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9236">
                  <a:extLst>
                    <a:ext uri="{9D8B030D-6E8A-4147-A177-3AD203B41FA5}">
                      <a16:colId xmlns:a16="http://schemas.microsoft.com/office/drawing/2014/main" val="1481741726"/>
                    </a:ext>
                  </a:extLst>
                </a:gridCol>
                <a:gridCol w="2099236">
                  <a:extLst>
                    <a:ext uri="{9D8B030D-6E8A-4147-A177-3AD203B41FA5}">
                      <a16:colId xmlns:a16="http://schemas.microsoft.com/office/drawing/2014/main" val="18541185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커밋</a:t>
                      </a:r>
                      <a:r>
                        <a:rPr lang="ko-KR" altLang="en-US" dirty="0"/>
                        <a:t> 횟수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1625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9597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1211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4683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2183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0764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977045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CCB873CE-D242-427C-8250-3575E63C686B}"/>
              </a:ext>
            </a:extLst>
          </p:cNvPr>
          <p:cNvSpPr/>
          <p:nvPr/>
        </p:nvSpPr>
        <p:spPr>
          <a:xfrm>
            <a:off x="179960" y="196351"/>
            <a:ext cx="219322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커밋</a:t>
            </a:r>
            <a:r>
              <a:rPr lang="ko-KR" alt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통계</a:t>
            </a:r>
            <a:endParaRPr lang="en-US" altLang="ko-KR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41087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게임시연">
            <a:hlinkClick r:id="" action="ppaction://media"/>
            <a:extLst>
              <a:ext uri="{FF2B5EF4-FFF2-40B4-BE49-F238E27FC236}">
                <a16:creationId xmlns:a16="http://schemas.microsoft.com/office/drawing/2014/main" id="{2CAB4925-EED0-4C2D-ADCB-83FFF86F35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8019" y="384399"/>
            <a:ext cx="8035962" cy="568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272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168</Words>
  <Application>Microsoft Office PowerPoint</Application>
  <PresentationFormat>와이드스크린</PresentationFormat>
  <Paragraphs>66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HY중고딕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주호</dc:creator>
  <cp:lastModifiedBy>이 주호</cp:lastModifiedBy>
  <cp:revision>10</cp:revision>
  <dcterms:created xsi:type="dcterms:W3CDTF">2019-12-10T07:01:51Z</dcterms:created>
  <dcterms:modified xsi:type="dcterms:W3CDTF">2019-12-10T10:59:21Z</dcterms:modified>
</cp:coreProperties>
</file>

<file path=docProps/thumbnail.jpeg>
</file>